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325" r:id="rId4"/>
    <p:sldId id="322" r:id="rId5"/>
    <p:sldId id="323" r:id="rId6"/>
    <p:sldId id="320" r:id="rId7"/>
    <p:sldId id="321" r:id="rId8"/>
    <p:sldId id="326" r:id="rId9"/>
    <p:sldId id="256" r:id="rId10"/>
    <p:sldId id="258" r:id="rId11"/>
    <p:sldId id="260" r:id="rId12"/>
    <p:sldId id="261" r:id="rId13"/>
    <p:sldId id="25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2FC1F-2242-43ED-AAE5-4978E618C7EA}" v="16" dt="2023-03-29T13:29:05.536"/>
    <p1510:client id="{B5717A63-470F-4228-A7B1-D4793F9A2622}" v="20" dt="2023-03-30T08:13:40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lasa-Wyrzykowska" userId="d77653fc-0002-4580-8a00-212c7f60d53e" providerId="ADAL" clId="{B5717A63-470F-4228-A7B1-D4793F9A2622}"/>
    <pc:docChg chg="undo custSel addSld delSld modSld modMainMaster">
      <pc:chgData name="Katarzyna Klasa-Wyrzykowska" userId="d77653fc-0002-4580-8a00-212c7f60d53e" providerId="ADAL" clId="{B5717A63-470F-4228-A7B1-D4793F9A2622}" dt="2023-03-30T08:19:41.477" v="113" actId="478"/>
      <pc:docMkLst>
        <pc:docMk/>
      </pc:docMkLst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2753327719" sldId="256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4" creationId="{48F11D45-9645-3888-047C-927CCDEB13A7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5" creationId="{29F58E1B-36A3-190E-58A7-933574C41639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2753327719" sldId="256"/>
            <ac:spMk id="6" creationId="{DCEB298D-B19A-CA0E-8955-7729031CE3C9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2166419060" sldId="257"/>
        </pc:sldMkLst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1627943767" sldId="258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1627943767" sldId="258"/>
            <ac:spMk id="2" creationId="{85E60ED1-B6C1-642B-D735-BE6F396578A2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1627943767" sldId="258"/>
            <ac:spMk id="3" creationId="{27283821-BB7F-E8F8-8953-E5A5C6FB7A13}"/>
          </ac:spMkLst>
        </pc:spChg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836262123" sldId="259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2" creationId="{32FA8E85-5251-82D8-55DA-7EDF831EE16A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3" creationId="{4CD2A213-0937-456D-756E-E544CAFF68C0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836262123" sldId="259"/>
            <ac:spMk id="4" creationId="{A3ECF71B-A2C5-B129-D6C1-6105C100B48C}"/>
          </ac:spMkLst>
        </pc:spChg>
      </pc:sldChg>
      <pc:sldChg chg="modSp add del mod">
        <pc:chgData name="Katarzyna Klasa-Wyrzykowska" userId="d77653fc-0002-4580-8a00-212c7f60d53e" providerId="ADAL" clId="{B5717A63-470F-4228-A7B1-D4793F9A2622}" dt="2023-03-30T08:17:30.610" v="101" actId="20577"/>
        <pc:sldMkLst>
          <pc:docMk/>
          <pc:sldMk cId="3224101795" sldId="260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4101795" sldId="260"/>
            <ac:spMk id="2" creationId="{D061F55A-A9ED-6F7B-2FF5-7C67B386B163}"/>
          </ac:spMkLst>
        </pc:spChg>
        <pc:spChg chg="mod">
          <ac:chgData name="Katarzyna Klasa-Wyrzykowska" userId="d77653fc-0002-4580-8a00-212c7f60d53e" providerId="ADAL" clId="{B5717A63-470F-4228-A7B1-D4793F9A2622}" dt="2023-03-30T08:17:30.610" v="101" actId="20577"/>
          <ac:spMkLst>
            <pc:docMk/>
            <pc:sldMk cId="3224101795" sldId="260"/>
            <ac:spMk id="3" creationId="{ADDABEA5-8EA1-852B-D074-05BC9D93B20C}"/>
          </ac:spMkLst>
        </pc:spChg>
      </pc:sldChg>
      <pc:sldChg chg="modSp 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221216631" sldId="261"/>
        </pc:sldMkLst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1216631" sldId="261"/>
            <ac:spMk id="2" creationId="{B08151A0-7B3E-9252-B069-2919D9A811AA}"/>
          </ac:spMkLst>
        </pc:spChg>
        <pc:spChg chg="mod">
          <ac:chgData name="Katarzyna Klasa-Wyrzykowska" userId="d77653fc-0002-4580-8a00-212c7f60d53e" providerId="ADAL" clId="{B5717A63-470F-4228-A7B1-D4793F9A2622}" dt="2023-03-30T08:05:55.585" v="24"/>
          <ac:spMkLst>
            <pc:docMk/>
            <pc:sldMk cId="3221216631" sldId="261"/>
            <ac:spMk id="3" creationId="{254F8C25-3A8B-FD01-1E60-3AC8AC58FCB2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1746648787" sldId="262"/>
        </pc:sldMkLst>
      </pc:sldChg>
      <pc:sldChg chg="add del">
        <pc:chgData name="Katarzyna Klasa-Wyrzykowska" userId="d77653fc-0002-4580-8a00-212c7f60d53e" providerId="ADAL" clId="{B5717A63-470F-4228-A7B1-D4793F9A2622}" dt="2023-03-30T08:17:14.278" v="57" actId="47"/>
        <pc:sldMkLst>
          <pc:docMk/>
          <pc:sldMk cId="30426779" sldId="263"/>
        </pc:sldMkLst>
      </pc:sldChg>
      <pc:sldChg chg="modSp add del mod">
        <pc:chgData name="Katarzyna Klasa-Wyrzykowska" userId="d77653fc-0002-4580-8a00-212c7f60d53e" providerId="ADAL" clId="{B5717A63-470F-4228-A7B1-D4793F9A2622}" dt="2023-03-30T08:17:10.379" v="55" actId="47"/>
        <pc:sldMkLst>
          <pc:docMk/>
          <pc:sldMk cId="3936244247" sldId="319"/>
        </pc:sldMkLst>
        <pc:spChg chg="mod">
          <ac:chgData name="Katarzyna Klasa-Wyrzykowska" userId="d77653fc-0002-4580-8a00-212c7f60d53e" providerId="ADAL" clId="{B5717A63-470F-4228-A7B1-D4793F9A2622}" dt="2023-03-30T08:17:03.359" v="54" actId="207"/>
          <ac:spMkLst>
            <pc:docMk/>
            <pc:sldMk cId="3936244247" sldId="319"/>
            <ac:spMk id="4" creationId="{00000000-0000-0000-0000-000000000000}"/>
          </ac:spMkLst>
        </pc:spChg>
        <pc:spChg chg="mod">
          <ac:chgData name="Katarzyna Klasa-Wyrzykowska" userId="d77653fc-0002-4580-8a00-212c7f60d53e" providerId="ADAL" clId="{B5717A63-470F-4228-A7B1-D4793F9A2622}" dt="2023-03-30T08:17:02.852" v="53" actId="207"/>
          <ac:spMkLst>
            <pc:docMk/>
            <pc:sldMk cId="3936244247" sldId="319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31.798" v="109" actId="478"/>
        <pc:sldMkLst>
          <pc:docMk/>
          <pc:sldMk cId="572661456" sldId="320"/>
        </pc:sldMkLst>
        <pc:spChg chg="del">
          <ac:chgData name="Katarzyna Klasa-Wyrzykowska" userId="d77653fc-0002-4580-8a00-212c7f60d53e" providerId="ADAL" clId="{B5717A63-470F-4228-A7B1-D4793F9A2622}" dt="2023-03-30T08:19:31.798" v="109" actId="478"/>
          <ac:spMkLst>
            <pc:docMk/>
            <pc:sldMk cId="572661456" sldId="320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9.822" v="108" actId="478"/>
          <ac:spMkLst>
            <pc:docMk/>
            <pc:sldMk cId="572661456" sldId="320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26.078" v="107" actId="478"/>
        <pc:sldMkLst>
          <pc:docMk/>
          <pc:sldMk cId="4086830995" sldId="321"/>
        </pc:sldMkLst>
        <pc:spChg chg="del">
          <ac:chgData name="Katarzyna Klasa-Wyrzykowska" userId="d77653fc-0002-4580-8a00-212c7f60d53e" providerId="ADAL" clId="{B5717A63-470F-4228-A7B1-D4793F9A2622}" dt="2023-03-30T08:19:24.390" v="106" actId="478"/>
          <ac:spMkLst>
            <pc:docMk/>
            <pc:sldMk cId="4086830995" sldId="321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6.078" v="107" actId="478"/>
          <ac:spMkLst>
            <pc:docMk/>
            <pc:sldMk cId="4086830995" sldId="321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41.477" v="113" actId="478"/>
        <pc:sldMkLst>
          <pc:docMk/>
          <pc:sldMk cId="1424950520" sldId="322"/>
        </pc:sldMkLst>
        <pc:spChg chg="del">
          <ac:chgData name="Katarzyna Klasa-Wyrzykowska" userId="d77653fc-0002-4580-8a00-212c7f60d53e" providerId="ADAL" clId="{B5717A63-470F-4228-A7B1-D4793F9A2622}" dt="2023-03-30T08:19:41.477" v="113" actId="478"/>
          <ac:spMkLst>
            <pc:docMk/>
            <pc:sldMk cId="1424950520" sldId="322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39.949" v="112" actId="478"/>
          <ac:spMkLst>
            <pc:docMk/>
            <pc:sldMk cId="1424950520" sldId="322"/>
            <ac:spMk id="5" creationId="{00000000-0000-0000-0000-000000000000}"/>
          </ac:spMkLst>
        </pc:spChg>
      </pc:sldChg>
      <pc:sldChg chg="delSp modSp add del mod">
        <pc:chgData name="Katarzyna Klasa-Wyrzykowska" userId="d77653fc-0002-4580-8a00-212c7f60d53e" providerId="ADAL" clId="{B5717A63-470F-4228-A7B1-D4793F9A2622}" dt="2023-03-30T08:19:37.413" v="111" actId="478"/>
        <pc:sldMkLst>
          <pc:docMk/>
          <pc:sldMk cId="2560385447" sldId="323"/>
        </pc:sldMkLst>
        <pc:spChg chg="del">
          <ac:chgData name="Katarzyna Klasa-Wyrzykowska" userId="d77653fc-0002-4580-8a00-212c7f60d53e" providerId="ADAL" clId="{B5717A63-470F-4228-A7B1-D4793F9A2622}" dt="2023-03-30T08:19:35.599" v="110" actId="478"/>
          <ac:spMkLst>
            <pc:docMk/>
            <pc:sldMk cId="2560385447" sldId="323"/>
            <ac:spMk id="4" creationId="{00000000-0000-0000-0000-000000000000}"/>
          </ac:spMkLst>
        </pc:spChg>
        <pc:spChg chg="del mod">
          <ac:chgData name="Katarzyna Klasa-Wyrzykowska" userId="d77653fc-0002-4580-8a00-212c7f60d53e" providerId="ADAL" clId="{B5717A63-470F-4228-A7B1-D4793F9A2622}" dt="2023-03-30T08:19:37.413" v="111" actId="478"/>
          <ac:spMkLst>
            <pc:docMk/>
            <pc:sldMk cId="2560385447" sldId="323"/>
            <ac:spMk id="5" creationId="{00000000-0000-0000-0000-000000000000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081583581" sldId="324"/>
        </pc:sldMkLst>
      </pc:sldChg>
      <pc:sldChg chg="delSp modSp add del mod">
        <pc:chgData name="Katarzyna Klasa-Wyrzykowska" userId="d77653fc-0002-4580-8a00-212c7f60d53e" providerId="ADAL" clId="{B5717A63-470F-4228-A7B1-D4793F9A2622}" dt="2023-03-30T08:19:14.621" v="103" actId="478"/>
        <pc:sldMkLst>
          <pc:docMk/>
          <pc:sldMk cId="195622975" sldId="325"/>
        </pc:sldMkLst>
        <pc:spChg chg="del mod">
          <ac:chgData name="Katarzyna Klasa-Wyrzykowska" userId="d77653fc-0002-4580-8a00-212c7f60d53e" providerId="ADAL" clId="{B5717A63-470F-4228-A7B1-D4793F9A2622}" dt="2023-03-30T08:19:14.621" v="103" actId="478"/>
          <ac:spMkLst>
            <pc:docMk/>
            <pc:sldMk cId="195622975" sldId="325"/>
            <ac:spMk id="4" creationId="{00000000-0000-0000-0000-000000000000}"/>
          </ac:spMkLst>
        </pc:spChg>
        <pc:spChg chg="del mod">
          <ac:chgData name="Katarzyna Klasa-Wyrzykowska" userId="d77653fc-0002-4580-8a00-212c7f60d53e" providerId="ADAL" clId="{B5717A63-470F-4228-A7B1-D4793F9A2622}" dt="2023-03-30T08:19:12.949" v="102" actId="478"/>
          <ac:spMkLst>
            <pc:docMk/>
            <pc:sldMk cId="195622975" sldId="325"/>
            <ac:spMk id="5" creationId="{00000000-0000-0000-0000-000000000000}"/>
          </ac:spMkLst>
        </pc:spChg>
      </pc:sldChg>
      <pc:sldChg chg="delSp add del mod">
        <pc:chgData name="Katarzyna Klasa-Wyrzykowska" userId="d77653fc-0002-4580-8a00-212c7f60d53e" providerId="ADAL" clId="{B5717A63-470F-4228-A7B1-D4793F9A2622}" dt="2023-03-30T08:19:21.973" v="105" actId="478"/>
        <pc:sldMkLst>
          <pc:docMk/>
          <pc:sldMk cId="503567530" sldId="326"/>
        </pc:sldMkLst>
        <pc:spChg chg="del">
          <ac:chgData name="Katarzyna Klasa-Wyrzykowska" userId="d77653fc-0002-4580-8a00-212c7f60d53e" providerId="ADAL" clId="{B5717A63-470F-4228-A7B1-D4793F9A2622}" dt="2023-03-30T08:19:20.518" v="104" actId="478"/>
          <ac:spMkLst>
            <pc:docMk/>
            <pc:sldMk cId="503567530" sldId="326"/>
            <ac:spMk id="4" creationId="{00000000-0000-0000-0000-000000000000}"/>
          </ac:spMkLst>
        </pc:spChg>
        <pc:spChg chg="del">
          <ac:chgData name="Katarzyna Klasa-Wyrzykowska" userId="d77653fc-0002-4580-8a00-212c7f60d53e" providerId="ADAL" clId="{B5717A63-470F-4228-A7B1-D4793F9A2622}" dt="2023-03-30T08:19:21.973" v="105" actId="478"/>
          <ac:spMkLst>
            <pc:docMk/>
            <pc:sldMk cId="503567530" sldId="326"/>
            <ac:spMk id="5" creationId="{00000000-0000-0000-0000-000000000000}"/>
          </ac:spMkLst>
        </pc:spChg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007700071" sldId="327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3793561893" sldId="328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2477679589" sldId="329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949075299" sldId="330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1611436417" sldId="331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817638774" sldId="332"/>
        </pc:sldMkLst>
      </pc:sldChg>
      <pc:sldChg chg="add del">
        <pc:chgData name="Katarzyna Klasa-Wyrzykowska" userId="d77653fc-0002-4580-8a00-212c7f60d53e" providerId="ADAL" clId="{B5717A63-470F-4228-A7B1-D4793F9A2622}" dt="2023-03-30T08:13:40.423" v="42"/>
        <pc:sldMkLst>
          <pc:docMk/>
          <pc:sldMk cId="2840755421" sldId="333"/>
        </pc:sldMkLst>
      </pc:sldChg>
      <pc:sldChg chg="new del">
        <pc:chgData name="Katarzyna Klasa-Wyrzykowska" userId="d77653fc-0002-4580-8a00-212c7f60d53e" providerId="ADAL" clId="{B5717A63-470F-4228-A7B1-D4793F9A2622}" dt="2023-03-30T08:12:58.337" v="27" actId="680"/>
        <pc:sldMkLst>
          <pc:docMk/>
          <pc:sldMk cId="833396994" sldId="334"/>
        </pc:sldMkLst>
      </pc:sldChg>
      <pc:sldChg chg="modSp new del mod">
        <pc:chgData name="Katarzyna Klasa-Wyrzykowska" userId="d77653fc-0002-4580-8a00-212c7f60d53e" providerId="ADAL" clId="{B5717A63-470F-4228-A7B1-D4793F9A2622}" dt="2023-03-30T08:13:39.259" v="41" actId="680"/>
        <pc:sldMkLst>
          <pc:docMk/>
          <pc:sldMk cId="1076030027" sldId="334"/>
        </pc:sldMkLst>
        <pc:spChg chg="mod">
          <ac:chgData name="Katarzyna Klasa-Wyrzykowska" userId="d77653fc-0002-4580-8a00-212c7f60d53e" providerId="ADAL" clId="{B5717A63-470F-4228-A7B1-D4793F9A2622}" dt="2023-03-30T08:13:38.365" v="40" actId="20577"/>
          <ac:spMkLst>
            <pc:docMk/>
            <pc:sldMk cId="1076030027" sldId="334"/>
            <ac:spMk id="3" creationId="{6CE457EC-36A6-D99A-431A-E1C6552918AD}"/>
          </ac:spMkLst>
        </pc:spChg>
      </pc:sldChg>
      <pc:sldMasterChg chg="addSldLayout delSldLayout modSldLayout">
        <pc:chgData name="Katarzyna Klasa-Wyrzykowska" userId="d77653fc-0002-4580-8a00-212c7f60d53e" providerId="ADAL" clId="{B5717A63-470F-4228-A7B1-D4793F9A2622}" dt="2023-03-30T08:05:43.706" v="23"/>
        <pc:sldMasterMkLst>
          <pc:docMk/>
          <pc:sldMasterMk cId="762201877" sldId="2147483660"/>
        </pc:sldMasterMkLst>
        <pc:sldLayoutChg chg="mod setBg">
          <pc:chgData name="Katarzyna Klasa-Wyrzykowska" userId="d77653fc-0002-4580-8a00-212c7f60d53e" providerId="ADAL" clId="{B5717A63-470F-4228-A7B1-D4793F9A2622}" dt="2023-03-30T08:04:50.523" v="13"/>
          <pc:sldLayoutMkLst>
            <pc:docMk/>
            <pc:sldMasterMk cId="762201877" sldId="2147483660"/>
            <pc:sldLayoutMk cId="294785182" sldId="2147483661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4:59.091" v="15"/>
          <pc:sldLayoutMkLst>
            <pc:docMk/>
            <pc:sldMasterMk cId="762201877" sldId="2147483660"/>
            <pc:sldLayoutMk cId="1100577392" sldId="2147483662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5:08.541" v="17"/>
          <pc:sldLayoutMkLst>
            <pc:docMk/>
            <pc:sldMasterMk cId="762201877" sldId="2147483660"/>
            <pc:sldLayoutMk cId="2834451938" sldId="2147483663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43.706" v="23"/>
          <pc:sldLayoutMkLst>
            <pc:docMk/>
            <pc:sldMasterMk cId="762201877" sldId="2147483660"/>
            <pc:sldLayoutMk cId="1783227921" sldId="2147483664"/>
          </pc:sldLayoutMkLst>
        </pc:sldLayoutChg>
        <pc:sldLayoutChg chg="mod">
          <pc:chgData name="Katarzyna Klasa-Wyrzykowska" userId="d77653fc-0002-4580-8a00-212c7f60d53e" providerId="ADAL" clId="{B5717A63-470F-4228-A7B1-D4793F9A2622}" dt="2023-03-30T07:52:31.346" v="2" actId="6014"/>
          <pc:sldLayoutMkLst>
            <pc:docMk/>
            <pc:sldMasterMk cId="762201877" sldId="2147483660"/>
            <pc:sldLayoutMk cId="660905971" sldId="2147483667"/>
          </pc:sldLayoutMkLst>
        </pc:sldLayoutChg>
        <pc:sldLayoutChg chg="mod">
          <pc:chgData name="Katarzyna Klasa-Wyrzykowska" userId="d77653fc-0002-4580-8a00-212c7f60d53e" providerId="ADAL" clId="{B5717A63-470F-4228-A7B1-D4793F9A2622}" dt="2023-03-30T07:55:34.738" v="8" actId="6014"/>
          <pc:sldLayoutMkLst>
            <pc:docMk/>
            <pc:sldMasterMk cId="762201877" sldId="2147483660"/>
            <pc:sldLayoutMk cId="3941167682" sldId="2147483668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29.737" v="21"/>
          <pc:sldLayoutMkLst>
            <pc:docMk/>
            <pc:sldMasterMk cId="762201877" sldId="2147483660"/>
            <pc:sldLayoutMk cId="791688086" sldId="2147483672"/>
          </pc:sldLayoutMkLst>
        </pc:sldLayoutChg>
        <pc:sldLayoutChg chg="setBg">
          <pc:chgData name="Katarzyna Klasa-Wyrzykowska" userId="d77653fc-0002-4580-8a00-212c7f60d53e" providerId="ADAL" clId="{B5717A63-470F-4228-A7B1-D4793F9A2622}" dt="2023-03-30T08:05:18.274" v="19"/>
          <pc:sldLayoutMkLst>
            <pc:docMk/>
            <pc:sldMasterMk cId="762201877" sldId="2147483660"/>
            <pc:sldLayoutMk cId="1916787333" sldId="2147483673"/>
          </pc:sldLayoutMkLst>
        </pc:sldLayoutChg>
        <pc:sldLayoutChg chg="mod setBg">
          <pc:chgData name="Katarzyna Klasa-Wyrzykowska" userId="d77653fc-0002-4580-8a00-212c7f60d53e" providerId="ADAL" clId="{B5717A63-470F-4228-A7B1-D4793F9A2622}" dt="2023-03-30T08:04:40.950" v="11"/>
          <pc:sldLayoutMkLst>
            <pc:docMk/>
            <pc:sldMasterMk cId="762201877" sldId="2147483660"/>
            <pc:sldLayoutMk cId="3451777595" sldId="2147483674"/>
          </pc:sldLayoutMkLst>
        </pc:sldLayoutChg>
        <pc:sldLayoutChg chg="new del mod">
          <pc:chgData name="Katarzyna Klasa-Wyrzykowska" userId="d77653fc-0002-4580-8a00-212c7f60d53e" providerId="ADAL" clId="{B5717A63-470F-4228-A7B1-D4793F9A2622}" dt="2023-03-30T07:52:13.392" v="1" actId="11236"/>
          <pc:sldLayoutMkLst>
            <pc:docMk/>
            <pc:sldMasterMk cId="762201877" sldId="2147483660"/>
            <pc:sldLayoutMk cId="2078717134" sldId="21474836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7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9">
            <a:extLst>
              <a:ext uri="{FF2B5EF4-FFF2-40B4-BE49-F238E27FC236}">
                <a16:creationId xmlns:a16="http://schemas.microsoft.com/office/drawing/2014/main" id="{C82EB5C1-D89F-8C09-98E8-D8579B897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6100" y="3585747"/>
            <a:ext cx="5875338" cy="98625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endParaRPr lang="en-US" dirty="0"/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28BB585E-3CB9-27C7-04EE-5338986DB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352" y="2275685"/>
            <a:ext cx="6281244" cy="10710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odtytuł 11">
            <a:extLst>
              <a:ext uri="{FF2B5EF4-FFF2-40B4-BE49-F238E27FC236}">
                <a16:creationId xmlns:a16="http://schemas.microsoft.com/office/drawing/2014/main" id="{766F8237-1B55-205D-08E2-4CC939D95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352" y="4847374"/>
            <a:ext cx="5876366" cy="87283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4F11F058-3CCC-CB92-96B1-508FCD80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1472" y="1846685"/>
            <a:ext cx="6562847" cy="9158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83CD9B16-E4B6-6BBA-0FBA-0C7576126F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1472" y="3263900"/>
            <a:ext cx="6577877" cy="263525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 Kliknij, aby dodać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05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i 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F767167D-D7A8-AB3D-45D9-F3B629BE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552" y="1936831"/>
            <a:ext cx="7631816" cy="82258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3" name="Symbol zastępczy tabeli 12">
            <a:extLst>
              <a:ext uri="{FF2B5EF4-FFF2-40B4-BE49-F238E27FC236}">
                <a16:creationId xmlns:a16="http://schemas.microsoft.com/office/drawing/2014/main" id="{95942AFC-1EFE-16FE-8D8F-90EF93C9740A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426899" y="3029212"/>
            <a:ext cx="7631817" cy="25685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r>
              <a:rPr lang="pl-PL" dirty="0"/>
              <a:t> 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28344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D9E8DF94-181B-ACA3-3DB0-8E4119C6371D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578598" y="3021434"/>
            <a:ext cx="7458075" cy="324802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r>
              <a:rPr lang="pl-PL" dirty="0"/>
              <a:t> Kliknij, aby dodać tekst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D39B1A8-4DCF-A5DF-3CDA-EBEEE8798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8598" y="2013995"/>
            <a:ext cx="7458075" cy="8495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9167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1B6991C-F486-26EC-4140-6227FCB41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5663" y="2020306"/>
            <a:ext cx="6254407" cy="8540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0" name="Symbol zastępczy tabeli 9">
            <a:extLst>
              <a:ext uri="{FF2B5EF4-FFF2-40B4-BE49-F238E27FC236}">
                <a16:creationId xmlns:a16="http://schemas.microsoft.com/office/drawing/2014/main" id="{6AF18038-F65F-D6B5-1F07-9F3F91FA16B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125663" y="3179763"/>
            <a:ext cx="2843212" cy="281146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  <p:sp>
        <p:nvSpPr>
          <p:cNvPr id="12" name="Symbol zastępczy tabeli 11">
            <a:extLst>
              <a:ext uri="{FF2B5EF4-FFF2-40B4-BE49-F238E27FC236}">
                <a16:creationId xmlns:a16="http://schemas.microsoft.com/office/drawing/2014/main" id="{A48B2011-1034-3A2D-2D57-FA8FF0159CD8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5625296" y="3179763"/>
            <a:ext cx="2724010" cy="281146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79168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3A8858E-FC57-6DF2-229E-3843F972C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746" y="1838968"/>
            <a:ext cx="6779148" cy="1131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F22EEA9-94E2-C31B-1483-5B36279973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6746" y="3255963"/>
            <a:ext cx="6724650" cy="63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7832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61" r:id="rId3"/>
    <p:sldLayoutId id="2147483662" r:id="rId4"/>
    <p:sldLayoutId id="2147483663" r:id="rId5"/>
    <p:sldLayoutId id="2147483673" r:id="rId6"/>
    <p:sldLayoutId id="2147483672" r:id="rId7"/>
    <p:sldLayoutId id="2147483664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41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wykresu 1">
            <a:extLst>
              <a:ext uri="{FF2B5EF4-FFF2-40B4-BE49-F238E27FC236}">
                <a16:creationId xmlns:a16="http://schemas.microsoft.com/office/drawing/2014/main" id="{85E60ED1-B6C1-642B-D735-BE6F396578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7283821-BB7F-E8F8-8953-E5A5C6FB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94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1F55A-A9ED-6F7B-2FF5-7C67B386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DABEA5-8EA1-852B-D074-05BC9D93B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10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151A0-7B3E-9252-B069-2919D9A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254F8C25-3A8B-FD01-1E60-3AC8AC58FCB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121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FA8E85-5251-82D8-55DA-7EDF831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4CD2A213-0937-456D-756E-E544CAFF68C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A3ECF71B-A2C5-B129-D6C1-6105C100B48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3626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4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95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38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66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83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6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CEB298D-B19A-CA0E-8955-7729031CE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8F11D45-9645-3888-047C-927CCDEB1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9F58E1B-36A3-190E-58A7-933574C41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327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ZPSB-NEW">
      <a:dk1>
        <a:srgbClr val="031E45"/>
      </a:dk1>
      <a:lt1>
        <a:srgbClr val="FFFFFF"/>
      </a:lt1>
      <a:dk2>
        <a:srgbClr val="031E45"/>
      </a:dk2>
      <a:lt2>
        <a:srgbClr val="FFFFFF"/>
      </a:lt2>
      <a:accent1>
        <a:srgbClr val="031E45"/>
      </a:accent1>
      <a:accent2>
        <a:srgbClr val="E31A82"/>
      </a:accent2>
      <a:accent3>
        <a:srgbClr val="031E45"/>
      </a:accent3>
      <a:accent4>
        <a:srgbClr val="FFFFFF"/>
      </a:accent4>
      <a:accent5>
        <a:srgbClr val="031E45"/>
      </a:accent5>
      <a:accent6>
        <a:srgbClr val="E31A82"/>
      </a:accent6>
      <a:hlink>
        <a:srgbClr val="031E45"/>
      </a:hlink>
      <a:folHlink>
        <a:srgbClr val="E31A8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2C8C03F5-F858-43DF-B656-2F8B06579DAB}" vid="{E103CB48-0B1D-4723-9D2F-5A815ECA78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91AAC8AE498449AF29DB644DA4F16" ma:contentTypeVersion="10" ma:contentTypeDescription="Utwórz nowy dokument." ma:contentTypeScope="" ma:versionID="8a53102b3c23482fe3dcac9a22443afd">
  <xsd:schema xmlns:xsd="http://www.w3.org/2001/XMLSchema" xmlns:xs="http://www.w3.org/2001/XMLSchema" xmlns:p="http://schemas.microsoft.com/office/2006/metadata/properties" xmlns:ns2="5750e74c-419f-49d7-9bb1-c46283c76001" xmlns:ns3="35287338-ff91-4b50-b2d3-b89268c60951" targetNamespace="http://schemas.microsoft.com/office/2006/metadata/properties" ma:root="true" ma:fieldsID="44e6f4715edb7a3e00fbd833c070e7c6" ns2:_="" ns3:_="">
    <xsd:import namespace="5750e74c-419f-49d7-9bb1-c46283c76001"/>
    <xsd:import namespace="35287338-ff91-4b50-b2d3-b89268c60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e74c-419f-49d7-9bb1-c46283c76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1717307f-3b4c-42ff-8b7a-7db32a312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87338-ff91-4b50-b2d3-b89268c609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b46c951-78c6-41b8-b3fb-209339330bc6}" ma:internalName="TaxCatchAll" ma:showField="CatchAllData" ma:web="35287338-ff91-4b50-b2d3-b89268c60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50e74c-419f-49d7-9bb1-c46283c76001">
      <Terms xmlns="http://schemas.microsoft.com/office/infopath/2007/PartnerControls"/>
    </lcf76f155ced4ddcb4097134ff3c332f>
    <TaxCatchAll xmlns="35287338-ff91-4b50-b2d3-b89268c60951" xsi:nil="true"/>
  </documentManagement>
</p:properties>
</file>

<file path=customXml/itemProps1.xml><?xml version="1.0" encoding="utf-8"?>
<ds:datastoreItem xmlns:ds="http://schemas.openxmlformats.org/officeDocument/2006/customXml" ds:itemID="{2E11F1BC-D2B9-4465-83C1-279890FC1CE9}"/>
</file>

<file path=customXml/itemProps2.xml><?xml version="1.0" encoding="utf-8"?>
<ds:datastoreItem xmlns:ds="http://schemas.openxmlformats.org/officeDocument/2006/customXml" ds:itemID="{271C9A04-74E9-449F-9624-54FC0E4DCB6C}"/>
</file>

<file path=customXml/itemProps3.xml><?xml version="1.0" encoding="utf-8"?>
<ds:datastoreItem xmlns:ds="http://schemas.openxmlformats.org/officeDocument/2006/customXml" ds:itemID="{478FF400-1C37-4BFF-AEDF-675EE83C3A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0</Words>
  <Application>Microsoft Office PowerPoint</Application>
  <PresentationFormat>Pokaz na ekranie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Corbel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Klasa-Wyrzykowska</dc:creator>
  <cp:lastModifiedBy>Katarzyna Klasa-Wyrzykowska</cp:lastModifiedBy>
  <cp:revision>4</cp:revision>
  <dcterms:created xsi:type="dcterms:W3CDTF">2023-03-23T09:40:57Z</dcterms:created>
  <dcterms:modified xsi:type="dcterms:W3CDTF">2023-03-30T08:19:48Z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0x01010092E91AAC8AE498449AF29DB644DA4F16</vt:lpwstr>
  </property>
</Properties>
</file>