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57" r:id="rId4"/>
    <p:sldId id="261" r:id="rId5"/>
    <p:sldId id="263" r:id="rId6"/>
    <p:sldId id="265" r:id="rId7"/>
    <p:sldId id="264" r:id="rId8"/>
    <p:sldId id="262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24" autoAdjust="0"/>
  </p:normalViewPr>
  <p:slideViewPr>
    <p:cSldViewPr snapToGrid="0">
      <p:cViewPr varScale="1">
        <p:scale>
          <a:sx n="88" d="100"/>
          <a:sy n="88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25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571E3-5279-470C-B60C-6B1E232F308F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81DD8-8E31-462F-8E3F-66E3071B23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0904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BB5E3-18D1-40B5-A7E0-D95F5975C0CF}" type="datetimeFigureOut">
              <a:rPr lang="pl-PL" smtClean="0"/>
              <a:pPr/>
              <a:t>2020-03-23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C201D-BFB7-4E3C-9B58-D9722CC2B0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8063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7499-C2AE-4549-8347-69E5BA0E5E48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56763" y="6567055"/>
            <a:ext cx="1725505" cy="290945"/>
          </a:xfrm>
        </p:spPr>
        <p:txBody>
          <a:bodyPr/>
          <a:lstStyle/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85747"/>
            <a:ext cx="1210235" cy="609736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75685"/>
            <a:ext cx="1210235" cy="1115525"/>
          </a:xfrm>
          <a:prstGeom prst="rect">
            <a:avLst/>
          </a:prstGeom>
        </p:spPr>
      </p:pic>
      <p:sp>
        <p:nvSpPr>
          <p:cNvPr id="9" name="Tytuł 1"/>
          <p:cNvSpPr>
            <a:spLocks noGrp="1"/>
          </p:cNvSpPr>
          <p:nvPr>
            <p:ph type="ctrTitle"/>
          </p:nvPr>
        </p:nvSpPr>
        <p:spPr>
          <a:xfrm>
            <a:off x="1815352" y="2275685"/>
            <a:ext cx="6281244" cy="1071072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pPr algn="l"/>
            <a:r>
              <a:rPr lang="pl-PL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itchFamily="2" charset="0"/>
                <a:ea typeface="Roboto" pitchFamily="2" charset="0"/>
              </a:rPr>
              <a:t>Tytuł prezentacji</a:t>
            </a:r>
          </a:p>
        </p:txBody>
      </p:sp>
      <p:sp>
        <p:nvSpPr>
          <p:cNvPr id="10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815353" y="5345084"/>
            <a:ext cx="5876366" cy="872836"/>
          </a:xfrm>
        </p:spPr>
        <p:txBody>
          <a:bodyPr anchor="b">
            <a:normAutofit/>
          </a:bodyPr>
          <a:lstStyle>
            <a:lvl1pPr marL="0" indent="0">
              <a:buNone/>
              <a:defRPr sz="1800" baseline="0"/>
            </a:lvl1pPr>
          </a:lstStyle>
          <a:p>
            <a:pPr algn="l"/>
            <a:r>
              <a:rPr lang="pl-P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Autor / Data</a:t>
            </a:r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2526"/>
            <a:ext cx="1210236" cy="399288"/>
          </a:xfrm>
          <a:prstGeom prst="rect">
            <a:avLst/>
          </a:prstGeom>
        </p:spPr>
      </p:pic>
      <p:sp>
        <p:nvSpPr>
          <p:cNvPr id="12" name="Symbol zastępczy tekstu 16"/>
          <p:cNvSpPr>
            <a:spLocks noGrp="1"/>
          </p:cNvSpPr>
          <p:nvPr>
            <p:ph type="body" sz="quarter" idx="13" hasCustomPrompt="1"/>
          </p:nvPr>
        </p:nvSpPr>
        <p:spPr>
          <a:xfrm>
            <a:off x="1816100" y="3585747"/>
            <a:ext cx="5875338" cy="986253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400"/>
            </a:lvl1pPr>
          </a:lstStyle>
          <a:p>
            <a:pPr lvl="0"/>
            <a:r>
              <a:rPr lang="pl-PL" dirty="0"/>
              <a:t>Podtytuł</a:t>
            </a:r>
          </a:p>
          <a:p>
            <a:pPr lvl="0"/>
            <a:r>
              <a:rPr lang="pl-PL" dirty="0"/>
              <a:t>dwie linijki</a:t>
            </a:r>
          </a:p>
        </p:txBody>
      </p:sp>
    </p:spTree>
    <p:extLst>
      <p:ext uri="{BB962C8B-B14F-4D97-AF65-F5344CB8AC3E}">
        <p14:creationId xmlns:p14="http://schemas.microsoft.com/office/powerpoint/2010/main" val="262933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56449"/>
            <a:ext cx="4629150" cy="470460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F8A2-2857-48E2-8A47-A9CE9A6D7EB1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567055"/>
            <a:ext cx="1679171" cy="290945"/>
          </a:xfrm>
        </p:spPr>
        <p:txBody>
          <a:bodyPr/>
          <a:lstStyle/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02873"/>
            <a:ext cx="2949178" cy="36661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1197034"/>
            <a:ext cx="2949178" cy="847898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5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2FDD-90F0-456F-BAAA-BF1C9FFFC6BD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567055"/>
            <a:ext cx="1679171" cy="290945"/>
          </a:xfrm>
        </p:spPr>
        <p:txBody>
          <a:bodyPr/>
          <a:lstStyle/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8560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8370" y="1205345"/>
            <a:ext cx="1971675" cy="4971618"/>
          </a:xfrm>
        </p:spPr>
        <p:txBody>
          <a:bodyPr vert="eaVert">
            <a:normAutofit/>
          </a:bodyPr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197034"/>
            <a:ext cx="5880215" cy="4979930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3C6-5B8B-446F-80F9-607D34B54500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567055"/>
            <a:ext cx="1679171" cy="290945"/>
          </a:xfrm>
        </p:spPr>
        <p:txBody>
          <a:bodyPr/>
          <a:lstStyle/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825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ona końc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6D99-301A-4A48-90EB-FA05978B8964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457950" y="6567055"/>
            <a:ext cx="1679171" cy="290945"/>
          </a:xfrm>
        </p:spPr>
        <p:txBody>
          <a:bodyPr/>
          <a:lstStyle/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1"/>
          <p:cNvSpPr>
            <a:spLocks noGrp="1"/>
          </p:cNvSpPr>
          <p:nvPr>
            <p:ph type="ctrTitle" hasCustomPrompt="1"/>
          </p:nvPr>
        </p:nvSpPr>
        <p:spPr>
          <a:xfrm>
            <a:off x="1815352" y="2275685"/>
            <a:ext cx="6281244" cy="1071072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pPr algn="l"/>
            <a:r>
              <a:rPr lang="pl-PL" sz="5400">
                <a:solidFill>
                  <a:schemeClr val="tx1">
                    <a:lumMod val="85000"/>
                    <a:lumOff val="15000"/>
                  </a:schemeClr>
                </a:solidFill>
                <a:latin typeface="Roboto" pitchFamily="2" charset="0"/>
                <a:ea typeface="Roboto" pitchFamily="2" charset="0"/>
              </a:rPr>
              <a:t>Dziękujemy etc...</a:t>
            </a:r>
            <a:endParaRPr lang="pl-PL" sz="5400" dirty="0">
              <a:solidFill>
                <a:schemeClr val="tx1">
                  <a:lumMod val="85000"/>
                  <a:lumOff val="15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7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815353" y="5070755"/>
            <a:ext cx="5876366" cy="872836"/>
          </a:xfrm>
        </p:spPr>
        <p:txBody>
          <a:bodyPr anchor="b">
            <a:normAutofit/>
          </a:bodyPr>
          <a:lstStyle>
            <a:lvl1pPr marL="0" indent="0">
              <a:buNone/>
              <a:defRPr sz="1800" baseline="0"/>
            </a:lvl1pPr>
          </a:lstStyle>
          <a:p>
            <a:pPr algn="l"/>
            <a:r>
              <a:rPr lang="pl-PL" sz="2000">
                <a:solidFill>
                  <a:schemeClr val="tx1">
                    <a:lumMod val="85000"/>
                    <a:lumOff val="1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Autor / Kontakt</a:t>
            </a:r>
            <a:endParaRPr lang="pl-PL" sz="2000" dirty="0">
              <a:solidFill>
                <a:schemeClr val="tx1">
                  <a:lumMod val="85000"/>
                  <a:lumOff val="1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3" b="3322"/>
          <a:stretch>
            <a:fillRect/>
          </a:stretch>
        </p:blipFill>
        <p:spPr>
          <a:xfrm>
            <a:off x="0" y="2294312"/>
            <a:ext cx="1210235" cy="36077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EA81-872F-44BC-A1AE-8749EE7AE0F9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68245" y="6567055"/>
            <a:ext cx="1670858" cy="290945"/>
          </a:xfrm>
        </p:spPr>
        <p:txBody>
          <a:bodyPr/>
          <a:lstStyle/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28650" y="1195327"/>
            <a:ext cx="7886700" cy="739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628650" y="2043953"/>
            <a:ext cx="7886700" cy="4133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94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7B3EF-918A-420E-B0F8-4C9699FA6612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457950" y="6567055"/>
            <a:ext cx="1679171" cy="290945"/>
          </a:xfrm>
        </p:spPr>
        <p:txBody>
          <a:bodyPr/>
          <a:lstStyle/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2043953"/>
            <a:ext cx="7886700" cy="4133010"/>
          </a:xfrm>
        </p:spPr>
        <p:txBody>
          <a:bodyPr>
            <a:normAutofit/>
          </a:bodyPr>
          <a:lstStyle>
            <a:lvl1pPr marL="0" indent="0">
              <a:buSzPct val="110000"/>
              <a:buFontTx/>
              <a:buNone/>
              <a:defRPr sz="2000"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3"/>
              </a:buBlip>
              <a:defRPr/>
            </a:lvl3pPr>
            <a:lvl4pPr marL="1600200" indent="-228600">
              <a:buFontTx/>
              <a:buBlip>
                <a:blip r:embed="rId4"/>
              </a:buBlip>
              <a:defRPr/>
            </a:lvl4pPr>
            <a:lvl5pPr marL="2057400" indent="-228600">
              <a:buFontTx/>
              <a:buBlip>
                <a:blip r:embed="rId5"/>
              </a:buBlip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7076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4EEF-BF73-40D3-91A1-0D845AE88E86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567055"/>
            <a:ext cx="1679171" cy="290945"/>
          </a:xfrm>
        </p:spPr>
        <p:txBody>
          <a:bodyPr/>
          <a:lstStyle/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tekstu 16"/>
          <p:cNvSpPr>
            <a:spLocks noGrp="1"/>
          </p:cNvSpPr>
          <p:nvPr>
            <p:ph type="body" sz="quarter" idx="13" hasCustomPrompt="1"/>
          </p:nvPr>
        </p:nvSpPr>
        <p:spPr>
          <a:xfrm>
            <a:off x="1525161" y="4799409"/>
            <a:ext cx="5875338" cy="986253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</a:lstStyle>
          <a:p>
            <a:pPr lvl="0"/>
            <a:r>
              <a:rPr lang="pl-PL"/>
              <a:t>Podtytuł</a:t>
            </a:r>
            <a:endParaRPr lang="pl-PL" dirty="0"/>
          </a:p>
        </p:txBody>
      </p:sp>
      <p:pic>
        <p:nvPicPr>
          <p:cNvPr id="14" name="Obraz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6063"/>
            <a:ext cx="1210236" cy="588397"/>
          </a:xfrm>
          <a:prstGeom prst="rect">
            <a:avLst/>
          </a:prstGeom>
        </p:spPr>
      </p:pic>
      <p:pic>
        <p:nvPicPr>
          <p:cNvPr id="1026" name="Picture 2" descr="C:\Users\user\Documents\ZPSB\CI\prezentacja\pasek_ziel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32412"/>
            <a:ext cx="1213658" cy="839587"/>
          </a:xfrm>
          <a:prstGeom prst="rect">
            <a:avLst/>
          </a:prstGeom>
          <a:noFill/>
        </p:spPr>
      </p:pic>
      <p:sp>
        <p:nvSpPr>
          <p:cNvPr id="18" name="Symbol zastępczy tekstu 17"/>
          <p:cNvSpPr>
            <a:spLocks noGrp="1"/>
          </p:cNvSpPr>
          <p:nvPr>
            <p:ph type="body" sz="quarter" idx="14" hasCustomPrompt="1"/>
          </p:nvPr>
        </p:nvSpPr>
        <p:spPr>
          <a:xfrm>
            <a:off x="1520773" y="3923606"/>
            <a:ext cx="6883400" cy="657355"/>
          </a:xfrm>
        </p:spPr>
        <p:txBody>
          <a:bodyPr>
            <a:normAutofit/>
          </a:bodyPr>
          <a:lstStyle>
            <a:lvl1pPr>
              <a:buFont typeface="Arial" pitchFamily="34" charset="0"/>
              <a:buNone/>
              <a:defRPr sz="3200">
                <a:latin typeface="+mj-lt"/>
              </a:defRPr>
            </a:lvl1pPr>
          </a:lstStyle>
          <a:p>
            <a:pPr lvl="0"/>
            <a:r>
              <a:rPr lang="pl-PL"/>
              <a:t>Kliknij, aby edytować nagłówek</a:t>
            </a:r>
          </a:p>
        </p:txBody>
      </p:sp>
    </p:spTree>
    <p:extLst>
      <p:ext uri="{BB962C8B-B14F-4D97-AF65-F5344CB8AC3E}">
        <p14:creationId xmlns:p14="http://schemas.microsoft.com/office/powerpoint/2010/main" val="209720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36618"/>
            <a:ext cx="3886200" cy="414034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36618"/>
            <a:ext cx="3886200" cy="414034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F428-31F7-4351-A761-2A113992A2A5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567055"/>
            <a:ext cx="1679171" cy="290945"/>
          </a:xfrm>
        </p:spPr>
        <p:txBody>
          <a:bodyPr/>
          <a:lstStyle/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397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36619"/>
            <a:ext cx="3868340" cy="718560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</a:t>
            </a:r>
            <a:r>
              <a:rPr lang="pl-PL"/>
              <a:t>style </a:t>
            </a:r>
            <a:endParaRPr lang="pl-P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44931"/>
            <a:ext cx="3887391" cy="710247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4319-5959-47EA-AF49-4FD0A3BDB676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567055"/>
            <a:ext cx="1679171" cy="290945"/>
          </a:xfrm>
        </p:spPr>
        <p:txBody>
          <a:bodyPr/>
          <a:lstStyle/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1195327"/>
            <a:ext cx="7886700" cy="73958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28650" y="2867891"/>
            <a:ext cx="3886200" cy="330907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867892"/>
            <a:ext cx="3886200" cy="33090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3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73A-069F-48AB-B768-15C2DCA0221A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567055"/>
            <a:ext cx="1679171" cy="290945"/>
          </a:xfrm>
        </p:spPr>
        <p:txBody>
          <a:bodyPr/>
          <a:lstStyle/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1205345"/>
            <a:ext cx="7886700" cy="140485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2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C15C-9FFD-4D87-9094-2A1E6B931D36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560782"/>
            <a:ext cx="1679171" cy="290945"/>
          </a:xfrm>
        </p:spPr>
        <p:txBody>
          <a:bodyPr/>
          <a:lstStyle/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9508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7034"/>
            <a:ext cx="2949178" cy="847898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97033"/>
            <a:ext cx="4629150" cy="46640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02873"/>
            <a:ext cx="2949178" cy="36661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E604-728C-4812-BA74-090038664047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560782"/>
            <a:ext cx="1679171" cy="290945"/>
          </a:xfrm>
        </p:spPr>
        <p:txBody>
          <a:bodyPr/>
          <a:lstStyle/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211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95327"/>
            <a:ext cx="7886700" cy="739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43953"/>
            <a:ext cx="7886700" cy="4133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36D99-301A-4A48-90EB-FA05978B8964}" type="datetime1">
              <a:rPr lang="pl-PL" smtClean="0"/>
              <a:pPr/>
              <a:t>2020-03-23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56764" y="6567055"/>
            <a:ext cx="1679171" cy="2909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fld id="{D789C154-5A54-47A9-9C88-9C8A1A02C7DE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10" name="Obraz 9" descr="Obraz zawierający rysunek&#10;&#10;Opis wygenerowany automatycznie">
            <a:extLst>
              <a:ext uri="{FF2B5EF4-FFF2-40B4-BE49-F238E27FC236}">
                <a16:creationId xmlns:a16="http://schemas.microsoft.com/office/drawing/2014/main" id="{2B96EF41-AD0A-4050-A9CB-FF9028BD7B4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79" y="186745"/>
            <a:ext cx="2536371" cy="494293"/>
          </a:xfrm>
          <a:prstGeom prst="rect">
            <a:avLst/>
          </a:prstGeom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B600C98E-7A57-4224-87D5-51A8F2D2341A}"/>
              </a:ext>
            </a:extLst>
          </p:cNvPr>
          <p:cNvSpPr txBox="1"/>
          <p:nvPr userDrawn="1"/>
        </p:nvSpPr>
        <p:spPr>
          <a:xfrm>
            <a:off x="7991007" y="6581001"/>
            <a:ext cx="1048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/>
              <a:t>www.zpsb.pl</a:t>
            </a:r>
          </a:p>
        </p:txBody>
      </p:sp>
    </p:spTree>
    <p:extLst>
      <p:ext uri="{BB962C8B-B14F-4D97-AF65-F5344CB8AC3E}">
        <p14:creationId xmlns:p14="http://schemas.microsoft.com/office/powerpoint/2010/main" val="278980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10000"/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8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9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20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Podtytu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913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824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225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tekstu 1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Podtytuł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1">
      <a:majorFont>
        <a:latin typeface="Roboto"/>
        <a:ea typeface=""/>
        <a:cs typeface=""/>
      </a:majorFont>
      <a:minorFont>
        <a:latin typeface="Roboto Light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E91AAC8AE498449AF29DB644DA4F16" ma:contentTypeVersion="9" ma:contentTypeDescription="Utwórz nowy dokument." ma:contentTypeScope="" ma:versionID="010b6f80d246ef5477706563e931b8bf">
  <xsd:schema xmlns:xsd="http://www.w3.org/2001/XMLSchema" xmlns:xs="http://www.w3.org/2001/XMLSchema" xmlns:p="http://schemas.microsoft.com/office/2006/metadata/properties" xmlns:ns2="5750e74c-419f-49d7-9bb1-c46283c76001" xmlns:ns3="35287338-ff91-4b50-b2d3-b89268c60951" targetNamespace="http://schemas.microsoft.com/office/2006/metadata/properties" ma:root="true" ma:fieldsID="ccdf89a6364fddf3469654694f79bb0e" ns2:_="" ns3:_="">
    <xsd:import namespace="5750e74c-419f-49d7-9bb1-c46283c76001"/>
    <xsd:import namespace="35287338-ff91-4b50-b2d3-b89268c609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50e74c-419f-49d7-9bb1-c46283c760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87338-ff91-4b50-b2d3-b89268c609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C9EC55-2773-409A-A80C-4FFF232F524F}"/>
</file>

<file path=customXml/itemProps2.xml><?xml version="1.0" encoding="utf-8"?>
<ds:datastoreItem xmlns:ds="http://schemas.openxmlformats.org/officeDocument/2006/customXml" ds:itemID="{DE2A484E-7AC1-4428-BCC7-92C09655859D}"/>
</file>

<file path=customXml/itemProps3.xml><?xml version="1.0" encoding="utf-8"?>
<ds:datastoreItem xmlns:ds="http://schemas.openxmlformats.org/officeDocument/2006/customXml" ds:itemID="{AF2E9C8D-79C0-4402-8A38-8492D96B78F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0</Words>
  <Application>Microsoft Office PowerPoint</Application>
  <PresentationFormat>Pokaz na ekranie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Roboto</vt:lpstr>
      <vt:lpstr>Roboto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Agata Mikołajczak</dc:creator>
  <cp:lastModifiedBy>Agata Mikołajczak</cp:lastModifiedBy>
  <cp:revision>29</cp:revision>
  <dcterms:created xsi:type="dcterms:W3CDTF">2015-07-10T08:19:32Z</dcterms:created>
  <dcterms:modified xsi:type="dcterms:W3CDTF">2020-03-23T09:54:23Z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0x01010092E91AAC8AE498449AF29DB644DA4F16</vt:lpwstr>
  </property>
</Properties>
</file>