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29699-DC69-4026-A6CA-B2FD0892CA9D}" v="64" dt="2023-06-27T10:53:32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11" autoAdjust="0"/>
    <p:restoredTop sz="94660" autoAdjust="0"/>
  </p:normalViewPr>
  <p:slideViewPr>
    <p:cSldViewPr snapToGrid="0">
      <p:cViewPr varScale="1">
        <p:scale>
          <a:sx n="177" d="100"/>
          <a:sy n="177" d="100"/>
        </p:scale>
        <p:origin x="177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1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+aut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EB916E36-D2ED-6B30-93A1-5EF35BE19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866" y="2627842"/>
            <a:ext cx="8616951" cy="80115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6B7CF4D2-4832-1B39-29B7-559AA2F876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0688" y="3881438"/>
            <a:ext cx="6122987" cy="26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</p:spTree>
    <p:extLst>
      <p:ext uri="{BB962C8B-B14F-4D97-AF65-F5344CB8AC3E}">
        <p14:creationId xmlns:p14="http://schemas.microsoft.com/office/powerpoint/2010/main" val="410910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+pod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8D12E57B-C2B7-4C31-F0F2-BF9904BBA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3" y="2627842"/>
            <a:ext cx="8616951" cy="80115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42079112-4A72-82EE-B873-6B7EF7BB5D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958" y="3884613"/>
            <a:ext cx="6732588" cy="66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</p:spTree>
    <p:extLst>
      <p:ext uri="{BB962C8B-B14F-4D97-AF65-F5344CB8AC3E}">
        <p14:creationId xmlns:p14="http://schemas.microsoft.com/office/powerpoint/2010/main" val="270543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+tre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96B8E7-A4E9-7C6F-4A0B-F000CC157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534" y="1291167"/>
            <a:ext cx="8633882" cy="69003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3CC16BC0-2FE1-3DE8-EF4D-06D97EF3C39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46063" y="2149475"/>
            <a:ext cx="8666162" cy="414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</p:spTree>
    <p:extLst>
      <p:ext uri="{BB962C8B-B14F-4D97-AF65-F5344CB8AC3E}">
        <p14:creationId xmlns:p14="http://schemas.microsoft.com/office/powerpoint/2010/main" val="422189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+wypunktow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C92D7A1-320A-5380-53A9-A4B34EBD8C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63" y="2024063"/>
            <a:ext cx="8702676" cy="42751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22CFA31B-D842-73E0-1C2D-ED462CDDEF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663" y="1253067"/>
            <a:ext cx="8702676" cy="6773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166035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+obra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4">
            <a:extLst>
              <a:ext uri="{FF2B5EF4-FFF2-40B4-BE49-F238E27FC236}">
                <a16:creationId xmlns:a16="http://schemas.microsoft.com/office/drawing/2014/main" id="{E6A5D5F4-0BFE-8966-DD6F-7DAD18D875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663" y="1253067"/>
            <a:ext cx="8702676" cy="6773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B10E691A-CDF0-3ACD-549B-E78E058F7E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0663" y="2006600"/>
            <a:ext cx="8702675" cy="4305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090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abe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>
            <a:extLst>
              <a:ext uri="{FF2B5EF4-FFF2-40B4-BE49-F238E27FC236}">
                <a16:creationId xmlns:a16="http://schemas.microsoft.com/office/drawing/2014/main" id="{F15578B1-9CE6-DE95-7C9E-4F034BB74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663" y="1253067"/>
            <a:ext cx="8702676" cy="6773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4" name="Symbol zastępczy tabeli 3">
            <a:extLst>
              <a:ext uri="{FF2B5EF4-FFF2-40B4-BE49-F238E27FC236}">
                <a16:creationId xmlns:a16="http://schemas.microsoft.com/office/drawing/2014/main" id="{97275280-55B8-45F5-972B-0F1E717D732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20663" y="2025650"/>
            <a:ext cx="8702676" cy="4279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177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dj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8B9485-4274-FA98-C622-51B312112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9000" y="253047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Slajd Końcowy</a:t>
            </a:r>
          </a:p>
        </p:txBody>
      </p:sp>
    </p:spTree>
    <p:extLst>
      <p:ext uri="{BB962C8B-B14F-4D97-AF65-F5344CB8AC3E}">
        <p14:creationId xmlns:p14="http://schemas.microsoft.com/office/powerpoint/2010/main" val="247642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78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20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6" r:id="rId2"/>
    <p:sldLayoutId id="2147483678" r:id="rId3"/>
    <p:sldLayoutId id="2147483675" r:id="rId4"/>
    <p:sldLayoutId id="2147483677" r:id="rId5"/>
    <p:sldLayoutId id="2147483667" r:id="rId6"/>
    <p:sldLayoutId id="2147483674" r:id="rId7"/>
    <p:sldLayoutId id="2147483679" r:id="rId8"/>
    <p:sldLayoutId id="21474836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56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ED5550-31E6-0F4F-5E72-9BFF72B5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2DBFA8-78D4-3392-A8F2-72D01C83EA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20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DCE095-8445-9A93-430E-45802A1E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D0ABC8-006D-BE4B-BE5D-798F94BFD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950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30502E-8D51-3A52-0D1B-4AE5C84D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7C2ED5-A313-230F-6500-2FC66ABE2C2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24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DA709A7-99EA-996F-A949-CCA781DCB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9E02103-F1D6-F01B-997B-7B53DC9E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814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C782F6-3696-03FE-2E79-889F329D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8478BAB-B640-88DF-9BA4-D6C8DEA2A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6624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AF7A90-543A-AB2A-4F9B-8AE9D4F3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048962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LOGO ZPSB - NEW">
      <a:dk1>
        <a:srgbClr val="031E45"/>
      </a:dk1>
      <a:lt1>
        <a:srgbClr val="FFFFFF"/>
      </a:lt1>
      <a:dk2>
        <a:srgbClr val="031E45"/>
      </a:dk2>
      <a:lt2>
        <a:srgbClr val="FFFFFF"/>
      </a:lt2>
      <a:accent1>
        <a:srgbClr val="FFFFFF"/>
      </a:accent1>
      <a:accent2>
        <a:srgbClr val="E31A82"/>
      </a:accent2>
      <a:accent3>
        <a:srgbClr val="031E45"/>
      </a:accent3>
      <a:accent4>
        <a:srgbClr val="0070C0"/>
      </a:accent4>
      <a:accent5>
        <a:srgbClr val="00B050"/>
      </a:accent5>
      <a:accent6>
        <a:srgbClr val="FFFF00"/>
      </a:accent6>
      <a:hlink>
        <a:srgbClr val="FF0000"/>
      </a:hlink>
      <a:folHlink>
        <a:srgbClr val="7030A0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2C8C03F5-F858-43DF-B656-2F8B06579DAB}" vid="{E103CB48-0B1D-4723-9D2F-5A815ECA78A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2CDBEE314B4846B856B73539ED2891" ma:contentTypeVersion="14" ma:contentTypeDescription="Utwórz nowy dokument." ma:contentTypeScope="" ma:versionID="499eb0b2b306ab326c42a82db421af2c">
  <xsd:schema xmlns:xsd="http://www.w3.org/2001/XMLSchema" xmlns:xs="http://www.w3.org/2001/XMLSchema" xmlns:p="http://schemas.microsoft.com/office/2006/metadata/properties" xmlns:ns2="b04662d9-b96f-48ac-aa32-e29a4a4697b7" xmlns:ns3="34875d6b-8dd0-45f7-806c-654ccfdf1c66" targetNamespace="http://schemas.microsoft.com/office/2006/metadata/properties" ma:root="true" ma:fieldsID="52811184b126e9a66364e0c3d2917392" ns2:_="" ns3:_="">
    <xsd:import namespace="b04662d9-b96f-48ac-aa32-e29a4a4697b7"/>
    <xsd:import namespace="34875d6b-8dd0-45f7-806c-654ccfdf1c6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662d9-b96f-48ac-aa32-e29a4a4697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f7dbba1-7a96-4f05-a110-eab141d813f3}" ma:internalName="TaxCatchAll" ma:showField="CatchAllData" ma:web="b04662d9-b96f-48ac-aa32-e29a4a4697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875d6b-8dd0-45f7-806c-654ccfdf1c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Tagi obrazów" ma:readOnly="false" ma:fieldId="{5cf76f15-5ced-4ddc-b409-7134ff3c332f}" ma:taxonomyMulti="true" ma:sspId="1717307f-3b4c-42ff-8b7a-7db32a3127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CD6B96-97C1-405B-A775-04DBBB3742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4662d9-b96f-48ac-aa32-e29a4a4697b7"/>
    <ds:schemaRef ds:uri="34875d6b-8dd0-45f7-806c-654ccfdf1c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D377C1-97B2-4553-9DCF-3C50621B54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0</Words>
  <Application>Microsoft Office PowerPoint</Application>
  <PresentationFormat>Pokaz na ekranie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Klasa-Wyrzykowska</dc:creator>
  <cp:lastModifiedBy>Katarzyna Klasa-Wyrzykowska</cp:lastModifiedBy>
  <cp:revision>6</cp:revision>
  <dcterms:created xsi:type="dcterms:W3CDTF">2023-03-23T09:40:57Z</dcterms:created>
  <dcterms:modified xsi:type="dcterms:W3CDTF">2023-06-27T12:42:34Z</dcterms:modified>
</cp:coreProperties>
</file>