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sldIdLst>
    <p:sldId id="256" r:id="rId4"/>
    <p:sldId id="257" r:id="rId5"/>
    <p:sldId id="259" r:id="rId6"/>
    <p:sldId id="258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199478-EE85-4B5E-BF33-C5199DA016F2}" v="38" dt="2023-06-27T10:57:51.1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11" autoAdjust="0"/>
    <p:restoredTop sz="94660"/>
  </p:normalViewPr>
  <p:slideViewPr>
    <p:cSldViewPr snapToGrid="0">
      <p:cViewPr varScale="1">
        <p:scale>
          <a:sx n="165" d="100"/>
          <a:sy n="165" d="100"/>
        </p:scale>
        <p:origin x="536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microsoft.com/office/2015/10/relationships/revisionInfo" Target="revisionInfo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814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+au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D46C13-41C5-8560-2436-E65119CC29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3822" y="2627842"/>
            <a:ext cx="11489268" cy="80115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pl-PL" dirty="0"/>
              <a:t>Tytuł Slajdu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D355FEA-E3F4-F5F7-DC25-B89E545D3A4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93875" y="3668713"/>
            <a:ext cx="8642350" cy="4794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latin typeface="+mj-lt"/>
              </a:defRPr>
            </a:lvl1pPr>
          </a:lstStyle>
          <a:p>
            <a:pPr lvl="0"/>
            <a:r>
              <a:rPr lang="pl-PL" dirty="0"/>
              <a:t>Autor</a:t>
            </a:r>
          </a:p>
        </p:txBody>
      </p:sp>
    </p:spTree>
    <p:extLst>
      <p:ext uri="{BB962C8B-B14F-4D97-AF65-F5344CB8AC3E}">
        <p14:creationId xmlns:p14="http://schemas.microsoft.com/office/powerpoint/2010/main" val="4109100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+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>
            <a:extLst>
              <a:ext uri="{FF2B5EF4-FFF2-40B4-BE49-F238E27FC236}">
                <a16:creationId xmlns:a16="http://schemas.microsoft.com/office/drawing/2014/main" id="{8D12E57B-C2B7-4C31-F0F2-BF9904BBA4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1365" y="2627842"/>
            <a:ext cx="11489268" cy="80115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pl-PL" dirty="0"/>
              <a:t>Tytuł Slajdu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267281F-70A0-A17F-A1AF-D034B81E0E2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46521" y="3727109"/>
            <a:ext cx="9371635" cy="60953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latin typeface="+mj-lt"/>
              </a:defRPr>
            </a:lvl1pPr>
          </a:lstStyle>
          <a:p>
            <a:pPr lvl="0"/>
            <a:r>
              <a:rPr lang="pl-PL" dirty="0"/>
              <a:t>Podtytuł</a:t>
            </a:r>
          </a:p>
        </p:txBody>
      </p:sp>
    </p:spTree>
    <p:extLst>
      <p:ext uri="{BB962C8B-B14F-4D97-AF65-F5344CB8AC3E}">
        <p14:creationId xmlns:p14="http://schemas.microsoft.com/office/powerpoint/2010/main" val="2705430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+tre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96B8E7-A4E9-7C6F-4A0B-F000CC1575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7379" y="1291168"/>
            <a:ext cx="11511843" cy="69003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pl-PL" dirty="0"/>
              <a:t>Tytuł Slajdu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42FB375-C241-5B33-92D5-0A36716954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7025" y="1981202"/>
            <a:ext cx="11512550" cy="43084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j-lt"/>
              </a:defRPr>
            </a:lvl1pPr>
          </a:lstStyle>
          <a:p>
            <a:pPr lvl="0"/>
            <a:r>
              <a:rPr lang="pl-PL" dirty="0"/>
              <a:t>Treść</a:t>
            </a:r>
          </a:p>
        </p:txBody>
      </p:sp>
    </p:spTree>
    <p:extLst>
      <p:ext uri="{BB962C8B-B14F-4D97-AF65-F5344CB8AC3E}">
        <p14:creationId xmlns:p14="http://schemas.microsoft.com/office/powerpoint/2010/main" val="4221891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+wypunktow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C92D7A1-320A-5380-53A9-A4B34EBD8CA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4217" y="2024064"/>
            <a:ext cx="11603568" cy="4275137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+mj-lt"/>
              </a:defRPr>
            </a:lvl1pPr>
            <a:lvl2pPr>
              <a:defRPr sz="18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800">
                <a:latin typeface="+mj-lt"/>
              </a:defRPr>
            </a:lvl4pPr>
            <a:lvl5pPr>
              <a:defRPr sz="1800">
                <a:latin typeface="+mj-lt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22CFA31B-D842-73E0-1C2D-ED462CDDEFE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4217" y="1253068"/>
            <a:ext cx="11603568" cy="67733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pl-PL" dirty="0"/>
              <a:t>Tytuł</a:t>
            </a:r>
          </a:p>
        </p:txBody>
      </p:sp>
    </p:spTree>
    <p:extLst>
      <p:ext uri="{BB962C8B-B14F-4D97-AF65-F5344CB8AC3E}">
        <p14:creationId xmlns:p14="http://schemas.microsoft.com/office/powerpoint/2010/main" val="1660355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+obra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4">
            <a:extLst>
              <a:ext uri="{FF2B5EF4-FFF2-40B4-BE49-F238E27FC236}">
                <a16:creationId xmlns:a16="http://schemas.microsoft.com/office/drawing/2014/main" id="{E6A5D5F4-0BFE-8966-DD6F-7DAD18D875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4217" y="1253068"/>
            <a:ext cx="11603568" cy="67733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pl-PL" dirty="0"/>
              <a:t>Tytuł</a:t>
            </a:r>
          </a:p>
        </p:txBody>
      </p:sp>
      <p:sp>
        <p:nvSpPr>
          <p:cNvPr id="5" name="Symbol zastępczy obrazu 4">
            <a:extLst>
              <a:ext uri="{FF2B5EF4-FFF2-40B4-BE49-F238E27FC236}">
                <a16:creationId xmlns:a16="http://schemas.microsoft.com/office/drawing/2014/main" id="{B10E691A-CDF0-3ACD-549B-E78E058F7EE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94218" y="2006600"/>
            <a:ext cx="11603567" cy="43053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latin typeface="+mj-lt"/>
              </a:defRPr>
            </a:lvl1pPr>
          </a:lstStyle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6090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+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4">
            <a:extLst>
              <a:ext uri="{FF2B5EF4-FFF2-40B4-BE49-F238E27FC236}">
                <a16:creationId xmlns:a16="http://schemas.microsoft.com/office/drawing/2014/main" id="{F15578B1-9CE6-DE95-7C9E-4F034BB74A1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4217" y="1253068"/>
            <a:ext cx="11603568" cy="67733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pl-PL" dirty="0"/>
              <a:t>Tytuł</a:t>
            </a:r>
          </a:p>
        </p:txBody>
      </p:sp>
      <p:sp>
        <p:nvSpPr>
          <p:cNvPr id="4" name="Symbol zastępczy tabeli 3">
            <a:extLst>
              <a:ext uri="{FF2B5EF4-FFF2-40B4-BE49-F238E27FC236}">
                <a16:creationId xmlns:a16="http://schemas.microsoft.com/office/drawing/2014/main" id="{97275280-55B8-45F5-972B-0F1E717D7323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294217" y="2025650"/>
            <a:ext cx="11603568" cy="42799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latin typeface="+mj-lt"/>
              </a:defRPr>
            </a:lvl1pPr>
          </a:lstStyle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51777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dj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F8B9485-4274-FA98-C622-51B312112C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85333" y="2530476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 dirty="0"/>
              <a:t>Slajd Końcowy</a:t>
            </a:r>
          </a:p>
        </p:txBody>
      </p:sp>
    </p:spTree>
    <p:extLst>
      <p:ext uri="{BB962C8B-B14F-4D97-AF65-F5344CB8AC3E}">
        <p14:creationId xmlns:p14="http://schemas.microsoft.com/office/powerpoint/2010/main" val="2476426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6787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2201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6" r:id="rId2"/>
    <p:sldLayoutId id="2147483678" r:id="rId3"/>
    <p:sldLayoutId id="2147483675" r:id="rId4"/>
    <p:sldLayoutId id="2147483677" r:id="rId5"/>
    <p:sldLayoutId id="2147483667" r:id="rId6"/>
    <p:sldLayoutId id="2147483674" r:id="rId7"/>
    <p:sldLayoutId id="2147483679" r:id="rId8"/>
    <p:sldLayoutId id="2147483673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1036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54ABC7-C1E7-4C31-C692-D25AAD104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9338BB6-3009-A894-8F9E-A5CD6A59518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9876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1583DD-2EE7-F6CE-C29F-ACD9D3ABF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21044BA-0070-81D9-70CE-6FDDCD6AC76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2823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939088-A9D3-1E73-5A2E-D3136E2B3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A4E0F3C-F11A-ABB4-0DE6-4A510E1DF26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8130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>
            <a:extLst>
              <a:ext uri="{FF2B5EF4-FFF2-40B4-BE49-F238E27FC236}">
                <a16:creationId xmlns:a16="http://schemas.microsoft.com/office/drawing/2014/main" id="{97AC04A3-6172-6038-6A1A-F5F35494E8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8E12ED13-F674-E2E1-E7BC-3790929D3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22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D8C4C0-E41F-1FD0-3523-1D9AA05A4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abeli 2">
            <a:extLst>
              <a:ext uri="{FF2B5EF4-FFF2-40B4-BE49-F238E27FC236}">
                <a16:creationId xmlns:a16="http://schemas.microsoft.com/office/drawing/2014/main" id="{32A240FA-8204-9F37-DA31-A5B69882A086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842911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764CF1-7326-9B4B-5988-69F777923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059773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LOGO ZPSB - NEW">
      <a:dk1>
        <a:srgbClr val="031E45"/>
      </a:dk1>
      <a:lt1>
        <a:srgbClr val="FFFFFF"/>
      </a:lt1>
      <a:dk2>
        <a:srgbClr val="031E45"/>
      </a:dk2>
      <a:lt2>
        <a:srgbClr val="FFFFFF"/>
      </a:lt2>
      <a:accent1>
        <a:srgbClr val="FFFFFF"/>
      </a:accent1>
      <a:accent2>
        <a:srgbClr val="E31A82"/>
      </a:accent2>
      <a:accent3>
        <a:srgbClr val="031E45"/>
      </a:accent3>
      <a:accent4>
        <a:srgbClr val="0070C0"/>
      </a:accent4>
      <a:accent5>
        <a:srgbClr val="00B050"/>
      </a:accent5>
      <a:accent6>
        <a:srgbClr val="FFFF00"/>
      </a:accent6>
      <a:hlink>
        <a:srgbClr val="FF0000"/>
      </a:hlink>
      <a:folHlink>
        <a:srgbClr val="7030A0"/>
      </a:folHlink>
    </a:clrScheme>
    <a:fontScheme name="Calibri Light-Constantia">
      <a:majorFont>
        <a:latin typeface="Calibri Light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 panose="02030602050306030303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2C8C03F5-F858-43DF-B656-2F8B06579DAB}" vid="{E103CB48-0B1D-4723-9D2F-5A815ECA78A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C2CDBEE314B4846B856B73539ED2891" ma:contentTypeVersion="14" ma:contentTypeDescription="Utwórz nowy dokument." ma:contentTypeScope="" ma:versionID="499eb0b2b306ab326c42a82db421af2c">
  <xsd:schema xmlns:xsd="http://www.w3.org/2001/XMLSchema" xmlns:xs="http://www.w3.org/2001/XMLSchema" xmlns:p="http://schemas.microsoft.com/office/2006/metadata/properties" xmlns:ns2="b04662d9-b96f-48ac-aa32-e29a4a4697b7" xmlns:ns3="34875d6b-8dd0-45f7-806c-654ccfdf1c66" targetNamespace="http://schemas.microsoft.com/office/2006/metadata/properties" ma:root="true" ma:fieldsID="52811184b126e9a66364e0c3d2917392" ns2:_="" ns3:_="">
    <xsd:import namespace="b04662d9-b96f-48ac-aa32-e29a4a4697b7"/>
    <xsd:import namespace="34875d6b-8dd0-45f7-806c-654ccfdf1c6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4662d9-b96f-48ac-aa32-e29a4a4697b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cf7dbba1-7a96-4f05-a110-eab141d813f3}" ma:internalName="TaxCatchAll" ma:showField="CatchAllData" ma:web="b04662d9-b96f-48ac-aa32-e29a4a4697b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875d6b-8dd0-45f7-806c-654ccfdf1c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4" nillable="true" ma:taxonomy="true" ma:internalName="lcf76f155ced4ddcb4097134ff3c332f" ma:taxonomyFieldName="MediaServiceImageTags" ma:displayName="Tagi obrazów" ma:readOnly="false" ma:fieldId="{5cf76f15-5ced-4ddc-b409-7134ff3c332f}" ma:taxonomyMulti="true" ma:sspId="1717307f-3b4c-42ff-8b7a-7db32a31279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CD6B96-97C1-405B-A775-04DBBB3742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4662d9-b96f-48ac-aa32-e29a4a4697b7"/>
    <ds:schemaRef ds:uri="34875d6b-8dd0-45f7-806c-654ccfdf1c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CD377C1-97B2-4553-9DCF-3C50621B54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</TotalTime>
  <Words>0</Words>
  <Application>Microsoft Office PowerPoint</Application>
  <PresentationFormat>Panoramiczny</PresentationFormat>
  <Paragraphs>0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0" baseType="lpstr">
      <vt:lpstr>Arial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Katarzyna Klasa-Wyrzykowska</dc:creator>
  <cp:lastModifiedBy>Katarzyna Klasa-Wyrzykowska</cp:lastModifiedBy>
  <cp:revision>7</cp:revision>
  <dcterms:created xsi:type="dcterms:W3CDTF">2023-03-23T09:40:57Z</dcterms:created>
  <dcterms:modified xsi:type="dcterms:W3CDTF">2023-06-27T12:44:41Z</dcterms:modified>
</cp:coreProperties>
</file>